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Comfortaa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omfortaa-bold.fntdata"/><Relationship Id="rId10" Type="http://schemas.openxmlformats.org/officeDocument/2006/relationships/slide" Target="slides/slide5.xml"/><Relationship Id="rId21" Type="http://schemas.openxmlformats.org/officeDocument/2006/relationships/font" Target="fonts/Comfortaa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761b7d340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761b7d340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761b7d340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761b7d34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761b7d340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761b7d340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761b7d340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761b7d340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761b7d340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761b7d340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761b7d340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761b7d340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761b7d34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761b7d34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761b7d34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761b7d34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761b7d34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761b7d34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761b7d34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761b7d34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761b7d34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761b7d34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761b7d34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761b7d34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761b7d340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761b7d34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761b7d34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761b7d34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205150"/>
            <a:ext cx="8520600" cy="103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ВО “Феникс”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42650"/>
            <a:ext cx="8520600" cy="5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200"/>
              <a:t>сентябрь 2018 - май 2019</a:t>
            </a:r>
            <a:endParaRPr i="1" sz="2200"/>
          </a:p>
        </p:txBody>
      </p:sp>
      <p:sp>
        <p:nvSpPr>
          <p:cNvPr id="56" name="Google Shape;56;p13"/>
          <p:cNvSpPr txBox="1"/>
          <p:nvPr/>
        </p:nvSpPr>
        <p:spPr>
          <a:xfrm>
            <a:off x="1803025" y="209650"/>
            <a:ext cx="56046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ФГБОУ ВО Читинская государственная медицинская академия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4046275" y="4402725"/>
            <a:ext cx="11181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Чита, 2019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49425" y="3955475"/>
            <a:ext cx="36969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руководитель: Мамкина ЕА, 403</a:t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263" y="695750"/>
            <a:ext cx="1851466" cy="17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1355750"/>
            <a:ext cx="4161000" cy="22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Участие в благотворительной акции, устроенной для детей Краевого дома ребенка No. 1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075" y="448400"/>
            <a:ext cx="4366501" cy="43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866575"/>
            <a:ext cx="4049100" cy="41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Обучение основам первой помощи своих коллег из других волонтёрских отрядов ЧГМА, Волонтеров-медиков и Медицинское туристическое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5250" y="347425"/>
            <a:ext cx="4478399" cy="444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126125" y="104225"/>
            <a:ext cx="4596900" cy="45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Занятое на ежегодной олимпиаде по практическим медицинским навыкам среди студентов медицинских ВУЗов научно-образовательного медицинского кластера Дальневосточного федерального округа и Байкальского региона "Восточный" в г. Благовещенск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4225"/>
            <a:ext cx="4270301" cy="268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395946"/>
            <a:ext cx="4270300" cy="285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40212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Вторые всероссийские соревнования по оказанию первой помощи, действию в чрезвычайных ситуациях и аварийно-спасательным работам "Большой Симулятор 2019"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900" y="656525"/>
            <a:ext cx="4506300" cy="33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4398600" cy="43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Волонтерское объединение "Ты не один" в составе ВО Феникс, Ассоциации Молодых Стоматологов и Волонтеров-медиков приняли участие в организации интерактивно образовательного экшена "Даешь дорогу добру!" в рамках VI межрегионального съезда волонтеров "Эстафета Добровольчества"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700" y="767075"/>
            <a:ext cx="4128901" cy="360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2072700" y="0"/>
            <a:ext cx="70713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omfortaa"/>
                <a:ea typeface="Comfortaa"/>
                <a:cs typeface="Comfortaa"/>
                <a:sym typeface="Comfortaa"/>
              </a:rPr>
              <a:t>Спасибо за внимание!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3300" y="594100"/>
            <a:ext cx="6137400" cy="46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Основные направления нашей работы: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251575" y="1017725"/>
            <a:ext cx="4598400" cy="36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ru" sz="2000">
                <a:latin typeface="Comfortaa"/>
                <a:ea typeface="Comfortaa"/>
                <a:cs typeface="Comfortaa"/>
                <a:sym typeface="Comfortaa"/>
              </a:rPr>
              <a:t>Всероссийские проекты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ru" sz="2000">
                <a:latin typeface="Comfortaa"/>
                <a:ea typeface="Comfortaa"/>
                <a:cs typeface="Comfortaa"/>
                <a:sym typeface="Comfortaa"/>
              </a:rPr>
              <a:t>Всероссийские акции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ru" sz="2000">
                <a:latin typeface="Comfortaa"/>
                <a:ea typeface="Comfortaa"/>
                <a:cs typeface="Comfortaa"/>
                <a:sym typeface="Comfortaa"/>
              </a:rPr>
              <a:t>Региональные мероприятия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ru" sz="2000">
                <a:latin typeface="Comfortaa"/>
                <a:ea typeface="Comfortaa"/>
                <a:cs typeface="Comfortaa"/>
                <a:sym typeface="Comfortaa"/>
              </a:rPr>
              <a:t>Совместная деятельность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>
                <a:latin typeface="Comfortaa"/>
                <a:ea typeface="Comfortaa"/>
                <a:cs typeface="Comfortaa"/>
                <a:sym typeface="Comfortaa"/>
              </a:rPr>
              <a:t>с другими волонтерскими отрядами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975" y="1196213"/>
            <a:ext cx="3787725" cy="33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III Региональный съезд волонтеров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092126" cy="382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52475"/>
            <a:ext cx="4260300" cy="38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294325"/>
            <a:ext cx="8520600" cy="7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Мастер-класс по навыкам оказания первой помощи для работников и посетителей ТЦ Новосити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50" y="1152475"/>
            <a:ext cx="3874201" cy="36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50" y="1152475"/>
            <a:ext cx="3874200" cy="369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241625" y="431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          Открытие театральной недели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100" y="1003700"/>
            <a:ext cx="7091600" cy="41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V Фестиваль науки «Жажда Открытий»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75" y="1017735"/>
            <a:ext cx="4317824" cy="409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862" y="1017725"/>
            <a:ext cx="4097437" cy="40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0"/>
            <a:ext cx="8520600" cy="9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       Ярмарка профессий «Абитуриенту – 2019»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50" y="642025"/>
            <a:ext cx="4545549" cy="43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42025"/>
            <a:ext cx="4506551" cy="43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               День открытых дверей в ЧГМА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450" y="601000"/>
            <a:ext cx="7065826" cy="454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187825"/>
            <a:ext cx="4119000" cy="4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Проведение в рамках деловой программы III регионального чемпионата WorldSkillsRussia, совместно с представителями хирургического кружка ЧГМА, провели мастер-класс по остановке кровотечений, наложению различных повязок и шин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3450" y="401675"/>
            <a:ext cx="4408500" cy="434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